
<file path=[Content_Types].xml><?xml version="1.0" encoding="utf-8"?>
<Types xmlns="http://schemas.openxmlformats.org/package/2006/content-types">
  <Default Extension="png" ContentType="image/png"/>
  <Default Extension="mpeg" ContentType="vide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5"/>
  </p:notesMasterIdLst>
  <p:sldIdLst>
    <p:sldId id="267" r:id="rId4"/>
    <p:sldId id="262" r:id="rId5"/>
    <p:sldId id="263" r:id="rId6"/>
    <p:sldId id="269" r:id="rId7"/>
    <p:sldId id="270" r:id="rId8"/>
    <p:sldId id="271" r:id="rId9"/>
    <p:sldId id="273" r:id="rId10"/>
    <p:sldId id="272" r:id="rId11"/>
    <p:sldId id="275" r:id="rId12"/>
    <p:sldId id="268" r:id="rId13"/>
    <p:sldId id="274" r:id="rId14"/>
  </p:sldIdLst>
  <p:sldSz cx="12192000" cy="6858000"/>
  <p:notesSz cx="6858000" cy="9144000"/>
  <p:embeddedFontLst>
    <p:embeddedFont>
      <p:font typeface="SamsungOne 800C" panose="020B090603030302020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amsungOne 450C" panose="020B0506030303020204" charset="0"/>
      <p:regular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>
        <p:scale>
          <a:sx n="80" d="100"/>
          <a:sy n="80" d="100"/>
        </p:scale>
        <p:origin x="-1578" y="-8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70983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chemeClr val="tx2"/>
                </a:solidFill>
                <a:latin typeface="+mj-lt"/>
              </a:rPr>
              <a:t>С</a:t>
            </a:r>
            <a:r>
              <a:rPr lang="ru-RU" sz="4400" dirty="0" smtClean="0">
                <a:solidFill>
                  <a:schemeClr val="tx2"/>
                </a:solidFill>
                <a:latin typeface="+mj-lt"/>
              </a:rPr>
              <a:t>пасибо за внимание!</a:t>
            </a:r>
            <a:endParaRPr lang="ru-RU" sz="44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970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ENG64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Приложение в стиле викторины </a:t>
            </a:r>
            <a:r>
              <a:rPr lang="ru-RU" dirty="0" smtClean="0"/>
              <a:t>для изучени</a:t>
            </a:r>
            <a:r>
              <a:rPr lang="ru-RU" dirty="0" smtClean="0"/>
              <a:t>я</a:t>
            </a:r>
            <a:r>
              <a:rPr lang="ru-RU" dirty="0" smtClean="0"/>
              <a:t> </a:t>
            </a:r>
            <a:r>
              <a:rPr lang="ru-RU" dirty="0" smtClean="0"/>
              <a:t>английского языка 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6329547" y="6011427"/>
            <a:ext cx="5862451" cy="866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Выполнил: Катцын Владимир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Проблема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961901" y="1638795"/>
            <a:ext cx="54151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+mj-lt"/>
              </a:rPr>
              <a:t>Каждый, кто занимался английским замечал, что </a:t>
            </a:r>
          </a:p>
          <a:p>
            <a:r>
              <a:rPr lang="ru-RU" sz="3200" dirty="0" smtClean="0">
                <a:solidFill>
                  <a:schemeClr val="tx2"/>
                </a:solidFill>
                <a:latin typeface="+mj-lt"/>
              </a:rPr>
              <a:t>из-за длительных и не очень перерывов в изучении языка начинал забывать большое количество слов, грамматических форм и правил их употребления. </a:t>
            </a:r>
            <a:endParaRPr lang="ru-RU" sz="32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26" name="Picture 2" descr="C:\Users\Kattsyn\Downloads\confu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015" y="1724648"/>
            <a:ext cx="3860165" cy="386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Решение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950026" y="1489617"/>
            <a:ext cx="87283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tx2"/>
                </a:solidFill>
                <a:latin typeface="+mj-lt"/>
              </a:rPr>
              <a:t>Пользователь проходит тесты по порядку:</a:t>
            </a:r>
          </a:p>
          <a:p>
            <a:r>
              <a:rPr lang="ru-RU" sz="3200" dirty="0">
                <a:solidFill>
                  <a:schemeClr val="tx2"/>
                </a:solidFill>
                <a:latin typeface="+mj-lt"/>
              </a:rPr>
              <a:t>	</a:t>
            </a:r>
            <a:r>
              <a:rPr lang="ru-RU" sz="3200" dirty="0" smtClean="0">
                <a:solidFill>
                  <a:schemeClr val="tx2"/>
                </a:solidFill>
                <a:latin typeface="+mj-lt"/>
              </a:rPr>
              <a:t>от самых простых тем</a:t>
            </a:r>
            <a:br>
              <a:rPr lang="ru-RU" sz="3200" dirty="0" smtClean="0">
                <a:solidFill>
                  <a:schemeClr val="tx2"/>
                </a:solidFill>
                <a:latin typeface="+mj-lt"/>
              </a:rPr>
            </a:br>
            <a:r>
              <a:rPr lang="ru-RU" sz="3200" dirty="0" smtClean="0">
                <a:solidFill>
                  <a:schemeClr val="tx2"/>
                </a:solidFill>
                <a:latin typeface="+mj-lt"/>
              </a:rPr>
              <a:t>	до достаточно сложных </a:t>
            </a:r>
          </a:p>
          <a:p>
            <a:endParaRPr lang="ru-RU" sz="3200" dirty="0">
              <a:solidFill>
                <a:schemeClr val="tx2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chemeClr val="tx2"/>
                </a:solidFill>
                <a:latin typeface="+mj-lt"/>
              </a:rPr>
              <a:t>Б</a:t>
            </a:r>
            <a:r>
              <a:rPr lang="ru-RU" sz="3200" dirty="0" smtClean="0">
                <a:solidFill>
                  <a:schemeClr val="tx2"/>
                </a:solidFill>
                <a:latin typeface="+mj-lt"/>
              </a:rPr>
              <a:t>ольшое количество различных заданий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>
              <a:solidFill>
                <a:schemeClr val="tx2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tx2"/>
                </a:solidFill>
                <a:latin typeface="+mj-lt"/>
              </a:rPr>
              <a:t>Также отлично подходит для тех, кто только хочет начать изучать английский, либо дополнить свои знания новыми</a:t>
            </a:r>
          </a:p>
        </p:txBody>
      </p:sp>
    </p:spTree>
    <p:extLst>
      <p:ext uri="{BB962C8B-B14F-4D97-AF65-F5344CB8AC3E}">
        <p14:creationId xmlns:p14="http://schemas.microsoft.com/office/powerpoint/2010/main" val="24047223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Реализация решения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938151" y="1531917"/>
            <a:ext cx="92508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+mj-lt"/>
              </a:rPr>
              <a:t>Приложение состоит из: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tx2"/>
                </a:solidFill>
                <a:latin typeface="+mj-lt"/>
              </a:rPr>
              <a:t>Загрузочного </a:t>
            </a:r>
            <a:r>
              <a:rPr lang="ru-RU" sz="3200" b="1" dirty="0" smtClean="0">
                <a:solidFill>
                  <a:schemeClr val="tx2"/>
                </a:solidFill>
                <a:latin typeface="+mj-lt"/>
              </a:rPr>
              <a:t>экрана-приветствия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tx2"/>
                </a:solidFill>
                <a:latin typeface="+mj-lt"/>
              </a:rPr>
              <a:t>Основного </a:t>
            </a:r>
            <a:r>
              <a:rPr lang="ru-RU" sz="3200" b="1" dirty="0" smtClean="0">
                <a:solidFill>
                  <a:schemeClr val="tx2"/>
                </a:solidFill>
                <a:latin typeface="+mj-lt"/>
              </a:rPr>
              <a:t>э</a:t>
            </a:r>
            <a:r>
              <a:rPr lang="ru-RU" sz="3200" dirty="0" smtClean="0">
                <a:solidFill>
                  <a:schemeClr val="tx2"/>
                </a:solidFill>
                <a:latin typeface="+mj-lt"/>
              </a:rPr>
              <a:t>крана с выбором уровней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chemeClr val="tx2"/>
                </a:solidFill>
                <a:latin typeface="+mj-lt"/>
              </a:rPr>
              <a:t>С</a:t>
            </a:r>
            <a:r>
              <a:rPr lang="ru-RU" sz="3200" dirty="0" smtClean="0">
                <a:solidFill>
                  <a:schemeClr val="tx2"/>
                </a:solidFill>
                <a:latin typeface="+mj-lt"/>
              </a:rPr>
              <a:t>амих уровней с различными заданиями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tx2"/>
                </a:solidFill>
                <a:latin typeface="+mj-lt"/>
              </a:rPr>
              <a:t>Окна результата после прохождения уровня</a:t>
            </a:r>
            <a:endParaRPr lang="ru-RU" sz="32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16169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Реализация решения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938151" y="1531917"/>
            <a:ext cx="92508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tx2"/>
                </a:solidFill>
                <a:latin typeface="+mj-lt"/>
              </a:rPr>
              <a:t>Вся логика написана на </a:t>
            </a:r>
            <a:r>
              <a:rPr lang="ru-RU" sz="3200" b="1" dirty="0" smtClean="0">
                <a:solidFill>
                  <a:schemeClr val="tx2"/>
                </a:solidFill>
                <a:latin typeface="+mj-lt"/>
              </a:rPr>
              <a:t>ЯП</a:t>
            </a:r>
            <a:r>
              <a:rPr lang="ru-RU" sz="32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+mj-lt"/>
              </a:rPr>
              <a:t>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tx2"/>
                </a:solidFill>
                <a:latin typeface="+mj-lt"/>
              </a:rPr>
              <a:t>Верстка с помощью </a:t>
            </a:r>
            <a:r>
              <a:rPr lang="en-US" sz="3200" dirty="0" smtClean="0">
                <a:solidFill>
                  <a:schemeClr val="tx2"/>
                </a:solidFill>
                <a:latin typeface="+mj-lt"/>
              </a:rPr>
              <a:t>XML</a:t>
            </a:r>
            <a:endParaRPr lang="ru-RU" sz="32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050" name="Picture 2" descr="C:\Users\Kattsyn\Downloads\ja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85" y="3028207"/>
            <a:ext cx="3132605" cy="313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Kattsyn\Downloads\x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737" y="3144520"/>
            <a:ext cx="3016292" cy="301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8823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Х</a:t>
            </a:r>
            <a:r>
              <a:rPr lang="ru-RU" dirty="0" smtClean="0"/>
              <a:t>ранение данных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26275" y="1520042"/>
            <a:ext cx="74695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+mj-lt"/>
              </a:rPr>
              <a:t>Все данные, строки и картинки хранятся в ресурсах проекта.</a:t>
            </a:r>
            <a:endParaRPr lang="en-US" sz="3200" dirty="0" smtClean="0">
              <a:solidFill>
                <a:schemeClr val="tx2"/>
              </a:solidFill>
              <a:latin typeface="+mj-lt"/>
            </a:endParaRPr>
          </a:p>
          <a:p>
            <a:endParaRPr lang="en-US" sz="3200" dirty="0" smtClean="0">
              <a:solidFill>
                <a:schemeClr val="tx2"/>
              </a:solidFill>
              <a:latin typeface="+mj-lt"/>
            </a:endParaRPr>
          </a:p>
          <a:p>
            <a:r>
              <a:rPr lang="ru-RU" sz="3200" dirty="0" smtClean="0">
                <a:solidFill>
                  <a:schemeClr val="tx2"/>
                </a:solidFill>
                <a:latin typeface="+mj-lt"/>
              </a:rPr>
              <a:t>Также прогресс пользователя сохраняется с помощью </a:t>
            </a:r>
            <a:r>
              <a:rPr lang="en-US" sz="3200" dirty="0" err="1" smtClean="0">
                <a:solidFill>
                  <a:schemeClr val="tx2"/>
                </a:solidFill>
                <a:latin typeface="+mj-lt"/>
              </a:rPr>
              <a:t>SharedPreferences</a:t>
            </a:r>
            <a:endParaRPr lang="ru-RU" sz="3200" dirty="0" smtClean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099" name="Picture 3" descr="C:\Users\Kattsyn\Downloads\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265" y="2885700"/>
            <a:ext cx="3335209" cy="333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334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Интерфейс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858" y="1779867"/>
            <a:ext cx="2466872" cy="412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34" y="1779865"/>
            <a:ext cx="2473329" cy="412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765" y="1779867"/>
            <a:ext cx="2487586" cy="4120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94696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Видео работы приложения</a:t>
            </a:r>
            <a:endParaRPr lang="ru-RU" dirty="0"/>
          </a:p>
        </p:txBody>
      </p:sp>
      <p:pic>
        <p:nvPicPr>
          <p:cNvPr id="3" name="ENG64_video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9698" y="938150"/>
            <a:ext cx="3329915" cy="591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968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130</Words>
  <Application>Microsoft Office PowerPoint</Application>
  <PresentationFormat>Произвольный</PresentationFormat>
  <Paragraphs>45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SamsungOne 800C</vt:lpstr>
      <vt:lpstr>Calibri</vt:lpstr>
      <vt:lpstr>SamsungOne 450C</vt:lpstr>
      <vt:lpstr>Samsung IT School White</vt:lpstr>
      <vt:lpstr>Samsung IT School En</vt:lpstr>
      <vt:lpstr>Samsung IT School White En</vt:lpstr>
      <vt:lpstr>Презентация PowerPoint</vt:lpstr>
      <vt:lpstr>ENG64</vt:lpstr>
      <vt:lpstr>Проблема</vt:lpstr>
      <vt:lpstr>Решение</vt:lpstr>
      <vt:lpstr>Реализация решения</vt:lpstr>
      <vt:lpstr>Реализация решения</vt:lpstr>
      <vt:lpstr>Хранение данных</vt:lpstr>
      <vt:lpstr>Интерфейс</vt:lpstr>
      <vt:lpstr>Видео работы приложения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Kattsyn</cp:lastModifiedBy>
  <cp:revision>52</cp:revision>
  <dcterms:created xsi:type="dcterms:W3CDTF">2020-05-25T08:37:09Z</dcterms:created>
  <dcterms:modified xsi:type="dcterms:W3CDTF">2022-06-02T17:18:26Z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